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44444"/>
    <a:srgbClr val="FDC225"/>
    <a:srgbClr val="DDA12D"/>
    <a:srgbClr val="EB00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16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DD261115_bew.jpg"/>
          <p:cNvPicPr>
            <a:picLocks noChangeAspect="1"/>
          </p:cNvPicPr>
          <p:nvPr/>
        </p:nvPicPr>
        <p:blipFill>
          <a:blip r:embed="rId2"/>
          <a:srcRect t="21910"/>
          <a:stretch>
            <a:fillRect/>
          </a:stretch>
        </p:blipFill>
        <p:spPr>
          <a:xfrm>
            <a:off x="270000" y="0"/>
            <a:ext cx="8619996" cy="199136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fld id="{6FD5D881-6568-AB47-884B-848D6451C28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DD257331.png"/>
          <p:cNvPicPr>
            <a:picLocks noChangeAspect="1"/>
          </p:cNvPicPr>
          <p:nvPr/>
        </p:nvPicPr>
        <p:blipFill>
          <a:blip r:embed="rId4"/>
          <a:srcRect l="33583" r="7858"/>
          <a:stretch>
            <a:fillRect/>
          </a:stretch>
        </p:blipFill>
        <p:spPr>
          <a:xfrm>
            <a:off x="0" y="2530797"/>
            <a:ext cx="1687286" cy="4319589"/>
          </a:xfrm>
          <a:prstGeom prst="rect">
            <a:avLst/>
          </a:prstGeom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8" name="Afbeelding 7" descr="DD261115_bew.jpg"/>
          <p:cNvPicPr>
            <a:picLocks noChangeAspect="1"/>
          </p:cNvPicPr>
          <p:nvPr/>
        </p:nvPicPr>
        <p:blipFill>
          <a:blip r:embed="rId2"/>
          <a:srcRect t="21910"/>
          <a:stretch>
            <a:fillRect/>
          </a:stretch>
        </p:blipFill>
        <p:spPr>
          <a:xfrm>
            <a:off x="270000" y="0"/>
            <a:ext cx="8619996" cy="1991364"/>
          </a:xfrm>
          <a:prstGeom prst="rect">
            <a:avLst/>
          </a:prstGeom>
        </p:spPr>
      </p:pic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fld id="{6FD5D881-6568-AB47-884B-848D6451C28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 descr="DD257158.png"/>
          <p:cNvPicPr>
            <a:picLocks noChangeAspect="1"/>
          </p:cNvPicPr>
          <p:nvPr/>
        </p:nvPicPr>
        <p:blipFill>
          <a:blip r:embed="rId4"/>
          <a:srcRect l="16279" r="19362"/>
          <a:stretch>
            <a:fillRect/>
          </a:stretch>
        </p:blipFill>
        <p:spPr>
          <a:xfrm>
            <a:off x="7601857" y="3265733"/>
            <a:ext cx="1542144" cy="3592267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DD257237.png"/>
          <p:cNvPicPr>
            <a:picLocks noChangeAspect="1"/>
          </p:cNvPicPr>
          <p:nvPr/>
        </p:nvPicPr>
        <p:blipFill>
          <a:blip r:embed="rId4"/>
          <a:srcRect l="17085" r="14226"/>
          <a:stretch>
            <a:fillRect/>
          </a:stretch>
        </p:blipFill>
        <p:spPr>
          <a:xfrm>
            <a:off x="7356929" y="2950007"/>
            <a:ext cx="1787071" cy="3900379"/>
          </a:xfrm>
          <a:prstGeom prst="rect">
            <a:avLst/>
          </a:prstGeom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DD257215.png"/>
          <p:cNvPicPr>
            <a:picLocks noChangeAspect="1"/>
          </p:cNvPicPr>
          <p:nvPr/>
        </p:nvPicPr>
        <p:blipFill>
          <a:blip r:embed="rId4"/>
          <a:srcRect l="13997" r="35944"/>
          <a:stretch>
            <a:fillRect/>
          </a:stretch>
        </p:blipFill>
        <p:spPr>
          <a:xfrm>
            <a:off x="7737929" y="2647081"/>
            <a:ext cx="1406071" cy="4210919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DD257292.png"/>
          <p:cNvPicPr>
            <a:picLocks noChangeAspect="1"/>
          </p:cNvPicPr>
          <p:nvPr/>
        </p:nvPicPr>
        <p:blipFill>
          <a:blip r:embed="rId4"/>
          <a:srcRect l="26198" r="14479"/>
          <a:stretch>
            <a:fillRect/>
          </a:stretch>
        </p:blipFill>
        <p:spPr>
          <a:xfrm>
            <a:off x="0" y="2999083"/>
            <a:ext cx="1524000" cy="3851304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DD257370.png"/>
          <p:cNvPicPr>
            <a:picLocks noChangeAspect="1"/>
          </p:cNvPicPr>
          <p:nvPr/>
        </p:nvPicPr>
        <p:blipFill>
          <a:blip r:embed="rId4"/>
          <a:srcRect l="32801" r="11033"/>
          <a:stretch>
            <a:fillRect/>
          </a:stretch>
        </p:blipFill>
        <p:spPr>
          <a:xfrm>
            <a:off x="0" y="2782578"/>
            <a:ext cx="1524000" cy="4067808"/>
          </a:xfrm>
          <a:prstGeom prst="rect">
            <a:avLst/>
          </a:prstGeom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DD257416.png"/>
          <p:cNvPicPr>
            <a:picLocks noChangeAspect="1"/>
          </p:cNvPicPr>
          <p:nvPr/>
        </p:nvPicPr>
        <p:blipFill>
          <a:blip r:embed="rId4"/>
          <a:srcRect l="23639" r="9892"/>
          <a:stretch>
            <a:fillRect/>
          </a:stretch>
        </p:blipFill>
        <p:spPr>
          <a:xfrm>
            <a:off x="0" y="3413075"/>
            <a:ext cx="1524000" cy="3437311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Toolbox</a:t>
            </a:r>
            <a:r>
              <a:rPr lang="nl-NL" dirty="0" smtClean="0"/>
              <a:t> deco-procedure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1: bespreken gewetensvragen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Gewetensvraag 1: wat is jouw antwoord?</a:t>
            </a:r>
            <a:endParaRPr lang="nl-NL" sz="28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r>
              <a:rPr lang="nl-NL" dirty="0" smtClean="0"/>
              <a:t>Wat moet jij in je eigen gedrag veranderen om de </a:t>
            </a:r>
          </a:p>
          <a:p>
            <a:pPr algn="ctr">
              <a:buNone/>
            </a:pPr>
            <a:r>
              <a:rPr lang="nl-NL" dirty="0" smtClean="0">
                <a:solidFill>
                  <a:srgbClr val="FDC225"/>
                </a:solidFill>
              </a:rPr>
              <a:t>deco-</a:t>
            </a:r>
            <a:r>
              <a:rPr lang="nl-NL" dirty="0" smtClean="0">
                <a:solidFill>
                  <a:srgbClr val="444444"/>
                </a:solidFill>
              </a:rPr>
              <a:t>procedure </a:t>
            </a:r>
            <a:r>
              <a:rPr lang="nl-NL" dirty="0" smtClean="0"/>
              <a:t>beter uit te voeren?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Gewetensvraag 2: wat is jouw antwoord?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67873" cy="4362106"/>
          </a:xfrm>
        </p:spPr>
        <p:txBody>
          <a:bodyPr/>
          <a:lstStyle/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r>
              <a:rPr lang="nl-NL" dirty="0" smtClean="0"/>
              <a:t>Heb jij de </a:t>
            </a:r>
            <a:r>
              <a:rPr lang="nl-NL" dirty="0" smtClean="0">
                <a:solidFill>
                  <a:srgbClr val="FDC225"/>
                </a:solidFill>
              </a:rPr>
              <a:t>deco-procedure </a:t>
            </a:r>
            <a:r>
              <a:rPr lang="nl-NL" dirty="0" smtClean="0"/>
              <a:t>vandaag </a:t>
            </a:r>
          </a:p>
          <a:p>
            <a:pPr algn="ctr">
              <a:buNone/>
            </a:pPr>
            <a:r>
              <a:rPr lang="nl-NL" i="1" dirty="0" smtClean="0"/>
              <a:t>helemaal goed </a:t>
            </a:r>
            <a:r>
              <a:rPr lang="nl-NL" dirty="0" smtClean="0"/>
              <a:t>uitgevoerd?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Gewetensvraag 3: wat is jouw antwoord?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Kun jij het aan wanneer een collega je aanspreekt </a:t>
            </a:r>
          </a:p>
          <a:p>
            <a:pPr>
              <a:buNone/>
            </a:pPr>
            <a:r>
              <a:rPr lang="nl-NL" dirty="0" smtClean="0"/>
              <a:t>op het niet goed uitvoeren van de </a:t>
            </a:r>
            <a:r>
              <a:rPr lang="nl-NL" dirty="0" smtClean="0">
                <a:solidFill>
                  <a:srgbClr val="FDC225"/>
                </a:solidFill>
              </a:rPr>
              <a:t>deco-procedure</a:t>
            </a:r>
            <a:r>
              <a:rPr lang="nl-NL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Gewetensvraag 4: wat is jouw antwoord?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Realiseer jij je wat de risico’s zijn van het niet goed </a:t>
            </a:r>
          </a:p>
          <a:p>
            <a:pPr>
              <a:buNone/>
            </a:pPr>
            <a:r>
              <a:rPr lang="nl-NL" dirty="0" smtClean="0"/>
              <a:t>uitvoeren van de </a:t>
            </a:r>
            <a:r>
              <a:rPr lang="nl-NL" dirty="0" smtClean="0">
                <a:solidFill>
                  <a:srgbClr val="FDC225"/>
                </a:solidFill>
              </a:rPr>
              <a:t>deco-procedure</a:t>
            </a:r>
            <a:r>
              <a:rPr lang="nl-NL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25</TotalTime>
  <Words>107</Words>
  <Application>Microsoft Macintosh PowerPoint</Application>
  <PresentationFormat>Diavoorstelling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Veilig in elke Vezel</vt:lpstr>
      <vt:lpstr>Toolbox deco-procedure</vt:lpstr>
      <vt:lpstr>Gewetensvraag 1: wat is jouw antwoord?</vt:lpstr>
      <vt:lpstr>Gewetensvraag 2: wat is jouw antwoord?</vt:lpstr>
      <vt:lpstr>Gewetensvraag 3: wat is jouw antwoord?</vt:lpstr>
      <vt:lpstr>Gewetensvraag 4: wat is jouw antwoord?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deco-procedure</dc:title>
  <dc:creator>Annemarie Arensen</dc:creator>
  <cp:lastModifiedBy>Annemarie Arensen</cp:lastModifiedBy>
  <cp:revision>4</cp:revision>
  <dcterms:created xsi:type="dcterms:W3CDTF">2013-05-20T14:37:00Z</dcterms:created>
  <dcterms:modified xsi:type="dcterms:W3CDTF">2013-05-20T14:37:12Z</dcterms:modified>
</cp:coreProperties>
</file>