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57" r:id="rId3"/>
    <p:sldId id="264" r:id="rId4"/>
    <p:sldId id="268" r:id="rId5"/>
    <p:sldId id="267" r:id="rId6"/>
    <p:sldId id="269" r:id="rId7"/>
    <p:sldId id="259" r:id="rId8"/>
    <p:sldId id="260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85857"/>
    <a:srgbClr val="333333"/>
    <a:srgbClr val="CCCCCC"/>
    <a:srgbClr val="444444"/>
    <a:srgbClr val="F9B723"/>
    <a:srgbClr val="FBD09D"/>
    <a:srgbClr val="43434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ir3LOSS9Qe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smtClean="0"/>
              <a:t> </a:t>
            </a:r>
            <a:br>
              <a:rPr lang="nl-NL" smtClean="0"/>
            </a:br>
            <a:r>
              <a:rPr lang="nl-NL" smtClean="0"/>
              <a:t>werken op hoogte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de risico’s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Werken op hoogte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0652" y="1752600"/>
            <a:ext cx="8266148" cy="4373563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20652" y="1947863"/>
            <a:ext cx="7808948" cy="3741737"/>
          </a:xfrm>
        </p:spPr>
        <p:txBody>
          <a:bodyPr/>
          <a:lstStyle/>
          <a:p>
            <a:r>
              <a:rPr lang="nl-NL" dirty="0" smtClean="0"/>
              <a:t>Werken op hoogte: alle werkzaamheden die worden uitgevoerd met een hoogteverschil van 2,5 meter of meer</a:t>
            </a:r>
          </a:p>
          <a:p>
            <a:endParaRPr lang="nl-NL" dirty="0" smtClean="0"/>
          </a:p>
          <a:p>
            <a:r>
              <a:rPr lang="nl-NL" dirty="0" smtClean="0"/>
              <a:t>Werken op hoogte is risicovol!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endParaRPr lang="nl-NL" dirty="0" smtClean="0"/>
          </a:p>
          <a:p>
            <a:r>
              <a:rPr lang="nl-NL" dirty="0" smtClean="0"/>
              <a:t>Vallen van hoogte</a:t>
            </a:r>
          </a:p>
          <a:p>
            <a:endParaRPr lang="nl-NL" dirty="0" smtClean="0"/>
          </a:p>
          <a:p>
            <a:r>
              <a:rPr lang="nl-NL" dirty="0" smtClean="0"/>
              <a:t>Door een golfplaten dak zakken / vallen</a:t>
            </a:r>
          </a:p>
          <a:p>
            <a:endParaRPr lang="nl-NL" dirty="0" smtClean="0"/>
          </a:p>
          <a:p>
            <a:r>
              <a:rPr lang="nl-NL" dirty="0" smtClean="0"/>
              <a:t>Voorwerpen die vallen van hoogte</a:t>
            </a:r>
          </a:p>
          <a:p>
            <a:endParaRPr lang="nl-NL" dirty="0" smtClean="0"/>
          </a:p>
          <a:p>
            <a:r>
              <a:rPr lang="nl-NL" dirty="0" smtClean="0"/>
              <a:t>Eventuele asbestbesmetting van jezelf, collega’s en derden bij een calamiteit</a:t>
            </a:r>
          </a:p>
          <a:p>
            <a:pPr>
              <a:buNone/>
            </a:pPr>
            <a:endParaRPr lang="nl-NL" dirty="0" smtClean="0"/>
          </a:p>
          <a:p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Let bij golfplaten daken extra op!!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algn="r">
              <a:buNone/>
            </a:pPr>
            <a:r>
              <a:rPr lang="nl-NL" sz="2400" dirty="0" smtClean="0"/>
              <a:t>Een golfplatendak waarschuwt niet. </a:t>
            </a:r>
          </a:p>
          <a:p>
            <a:pPr algn="r">
              <a:buNone/>
            </a:pPr>
            <a:endParaRPr lang="nl-NL" sz="2400" dirty="0" smtClean="0"/>
          </a:p>
          <a:p>
            <a:pPr algn="r">
              <a:buNone/>
            </a:pPr>
            <a:r>
              <a:rPr lang="nl-NL" sz="2400" dirty="0" smtClean="0"/>
              <a:t>Je hoort niets kraken bij te zware belasting. </a:t>
            </a:r>
          </a:p>
          <a:p>
            <a:pPr algn="r">
              <a:buNone/>
            </a:pPr>
            <a:endParaRPr lang="nl-NL" sz="2400" dirty="0" smtClean="0"/>
          </a:p>
          <a:p>
            <a:pPr algn="r">
              <a:buNone/>
            </a:pPr>
            <a:r>
              <a:rPr lang="nl-NL" sz="2400" dirty="0" smtClean="0"/>
              <a:t>Het dak breekt opeens.</a:t>
            </a:r>
          </a:p>
          <a:p>
            <a:pPr algn="r">
              <a:buNone/>
            </a:pPr>
            <a:endParaRPr lang="nl-NL" sz="2800" dirty="0" smtClean="0"/>
          </a:p>
          <a:p>
            <a:pPr algn="r">
              <a:buNone/>
            </a:pPr>
            <a:r>
              <a:rPr lang="nl-NL" sz="2400" b="1" dirty="0" smtClean="0"/>
              <a:t>In de asbestverwijdering komt </a:t>
            </a:r>
            <a:r>
              <a:rPr lang="nl-NL" sz="2400" b="1" dirty="0" smtClean="0">
                <a:hlinkClick r:id="rId2"/>
              </a:rPr>
              <a:t>vallen</a:t>
            </a:r>
            <a:r>
              <a:rPr lang="nl-NL" sz="2400" b="1" dirty="0" smtClean="0"/>
              <a:t> van  een golfplaten dak relatief vaak voor.</a:t>
            </a:r>
          </a:p>
          <a:p>
            <a:pPr algn="r">
              <a:buNone/>
            </a:pPr>
            <a:r>
              <a:rPr lang="nl-NL" sz="2400" b="1" dirty="0" smtClean="0"/>
              <a:t> 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Collectieve beschermingsmiddelen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03866" y="1947863"/>
            <a:ext cx="3293533" cy="3741737"/>
          </a:xfrm>
        </p:spPr>
        <p:txBody>
          <a:bodyPr>
            <a:normAutofit/>
          </a:bodyPr>
          <a:lstStyle/>
          <a:p>
            <a:r>
              <a:rPr lang="nl-NL" dirty="0" smtClean="0"/>
              <a:t>Bijvoorbeeld: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Randbeveiliging</a:t>
            </a:r>
          </a:p>
          <a:p>
            <a:pPr lvl="1"/>
            <a:r>
              <a:rPr lang="nl-NL" dirty="0" smtClean="0"/>
              <a:t>Hoogwerker</a:t>
            </a:r>
          </a:p>
          <a:p>
            <a:pPr lvl="1"/>
            <a:r>
              <a:rPr lang="nl-NL" dirty="0" smtClean="0"/>
              <a:t>Kooiladder</a:t>
            </a:r>
          </a:p>
          <a:p>
            <a:pPr lvl="1"/>
            <a:r>
              <a:rPr lang="nl-NL" dirty="0" smtClean="0"/>
              <a:t>(Rol)steiger</a:t>
            </a:r>
          </a:p>
          <a:p>
            <a:pPr lvl="1"/>
            <a:r>
              <a:rPr lang="nl-NL" dirty="0" smtClean="0"/>
              <a:t>Kraan met werkbak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97400" y="1947863"/>
            <a:ext cx="4089399" cy="3741737"/>
          </a:xfrm>
        </p:spPr>
        <p:txBody>
          <a:bodyPr/>
          <a:lstStyle/>
          <a:p>
            <a:r>
              <a:rPr lang="nl-NL" dirty="0" smtClean="0"/>
              <a:t>Controleer altijd: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of de aanwezige beveiligingen in orde zijn</a:t>
            </a:r>
          </a:p>
          <a:p>
            <a:pPr lvl="1"/>
            <a:r>
              <a:rPr lang="nl-NL" dirty="0" smtClean="0"/>
              <a:t>of de werkvloer en je schoenen niet te glad zijn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Persoonlijke beschermingsmiddelen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947863"/>
            <a:ext cx="7748814" cy="3741737"/>
          </a:xfrm>
        </p:spPr>
        <p:txBody>
          <a:bodyPr/>
          <a:lstStyle/>
          <a:p>
            <a:r>
              <a:rPr lang="nl-NL" dirty="0" smtClean="0"/>
              <a:t>Bijvoorbeeld: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Harnasgordel</a:t>
            </a:r>
          </a:p>
          <a:p>
            <a:pPr lvl="1"/>
            <a:r>
              <a:rPr lang="nl-NL" dirty="0" err="1" smtClean="0"/>
              <a:t>Positioneringslijn</a:t>
            </a:r>
            <a:endParaRPr lang="nl-NL" dirty="0" smtClean="0"/>
          </a:p>
          <a:p>
            <a:pPr lvl="1"/>
            <a:r>
              <a:rPr lang="nl-NL" dirty="0" smtClean="0"/>
              <a:t>Vanglijn voor valbeveiliging</a:t>
            </a:r>
          </a:p>
          <a:p>
            <a:pPr lvl="1"/>
            <a:r>
              <a:rPr lang="nl-NL" dirty="0" err="1" smtClean="0"/>
              <a:t>Valstopapparaat</a:t>
            </a:r>
            <a:endParaRPr lang="nl-NL" dirty="0" smtClean="0"/>
          </a:p>
          <a:p>
            <a:pPr lvl="1"/>
            <a:r>
              <a:rPr lang="nl-NL" dirty="0" smtClean="0"/>
              <a:t>Veiligheidshaken</a:t>
            </a:r>
          </a:p>
          <a:p>
            <a:pPr lvl="1"/>
            <a:r>
              <a:rPr lang="nl-NL" dirty="0" smtClean="0"/>
              <a:t>Touw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Komende periode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092200" y="1600200"/>
            <a:ext cx="75945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 smtClean="0">
                <a:latin typeface="Arial"/>
                <a:cs typeface="Arial"/>
              </a:rPr>
              <a:t>Maak de komende tijd foto’s van (</a:t>
            </a:r>
            <a:r>
              <a:rPr lang="nl-NL" dirty="0" err="1" smtClean="0">
                <a:latin typeface="Arial"/>
                <a:cs typeface="Arial"/>
              </a:rPr>
              <a:t>on</a:t>
            </a:r>
            <a:r>
              <a:rPr lang="nl-NL" dirty="0" smtClean="0">
                <a:latin typeface="Arial"/>
                <a:cs typeface="Arial"/>
              </a:rPr>
              <a:t>)veilig werken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 smtClean="0">
                <a:latin typeface="Arial"/>
                <a:cs typeface="Arial"/>
              </a:rPr>
              <a:t>op hoogte: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dirty="0" smtClean="0">
                <a:latin typeface="Arial"/>
                <a:cs typeface="Arial"/>
              </a:rPr>
              <a:t>Waar zijn we goed in?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dirty="0" smtClean="0">
                <a:latin typeface="Arial"/>
                <a:cs typeface="Arial"/>
              </a:rPr>
              <a:t>Wat kan beter?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 smtClean="0">
                <a:latin typeface="Arial"/>
                <a:cs typeface="Arial"/>
              </a:rPr>
              <a:t>Nota bene: maak alleen foto’s wanneer dit veilig kan!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 smtClean="0">
                <a:latin typeface="Arial"/>
                <a:cs typeface="Arial"/>
              </a:rPr>
              <a:t>Lever de foto’s in bij ...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 smtClean="0">
                <a:latin typeface="Arial"/>
                <a:cs typeface="Arial"/>
              </a:rPr>
              <a:t>Op de volgende bijeenkomst worden deze besproken.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nl-NL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nl-NL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nl-NL" dirty="0" smtClean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nl-NL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nl-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Afspraak </a:t>
            </a:r>
            <a:r>
              <a:rPr lang="nl-NL" smtClean="0"/>
              <a:t>volgende bijeenkomst</a:t>
            </a:r>
          </a:p>
          <a:p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418</TotalTime>
  <Words>212</Words>
  <Application>Microsoft Macintosh PowerPoint</Application>
  <PresentationFormat>Diavoorstelling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Veilig in elke Vezel</vt:lpstr>
      <vt:lpstr>toolbox  werken op hoogte</vt:lpstr>
      <vt:lpstr>Toolbox Werken op hoogte</vt:lpstr>
      <vt:lpstr>Risico’s</vt:lpstr>
      <vt:lpstr>Let bij golfplaten daken extra op!!</vt:lpstr>
      <vt:lpstr>Collectieve beschermingsmiddelen</vt:lpstr>
      <vt:lpstr>Persoonlijke beschermingsmiddelen</vt:lpstr>
      <vt:lpstr>Komende periode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59</cp:revision>
  <cp:lastPrinted>2013-04-21T13:00:18Z</cp:lastPrinted>
  <dcterms:created xsi:type="dcterms:W3CDTF">2013-05-20T15:08:35Z</dcterms:created>
  <dcterms:modified xsi:type="dcterms:W3CDTF">2013-05-20T15:08:42Z</dcterms:modified>
</cp:coreProperties>
</file>