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9" r:id="rId2"/>
  </p:sldMasterIdLst>
  <p:sldIdLst>
    <p:sldId id="262" r:id="rId3"/>
    <p:sldId id="263" r:id="rId4"/>
    <p:sldId id="261" r:id="rId5"/>
    <p:sldId id="259" r:id="rId6"/>
    <p:sldId id="260" r:id="rId7"/>
    <p:sldId id="257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D9B5-3D98-284C-AE2B-803AB73361CB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C8C4-6F46-2442-8E24-C045E8FD4D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D9B5-3D98-284C-AE2B-803AB73361CB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8C4-6F46-2442-8E24-C045E8FD4DF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smtClean="0"/>
              <a:t> </a:t>
            </a:r>
            <a:br>
              <a:rPr lang="nl-NL" smtClean="0"/>
            </a:br>
            <a:r>
              <a:rPr lang="nl-NL" smtClean="0"/>
              <a:t>werken op hoogte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2: blijf scherp!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Veilig werken op hoogte: waarom ook alweer?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wat is het?</a:t>
            </a:r>
          </a:p>
          <a:p>
            <a:pPr lvl="1"/>
            <a:r>
              <a:rPr lang="nl-NL" dirty="0" smtClean="0"/>
              <a:t>risico’s en gevolgen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Wat gaan we de komende periode doen aan veilig werken op hoogte?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Toolbox</a:t>
            </a:r>
            <a:r>
              <a:rPr lang="nl-NL" dirty="0" smtClean="0"/>
              <a:t> Werken op hoogte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02092" y="1947863"/>
            <a:ext cx="7384707" cy="3741737"/>
          </a:xfrm>
        </p:spPr>
        <p:txBody>
          <a:bodyPr/>
          <a:lstStyle/>
          <a:p>
            <a:r>
              <a:rPr lang="nl-NL" dirty="0" smtClean="0"/>
              <a:t>Werken op hoogte: alle werkzaamheden die worden uitgevoerd met een hoogteverschil van 2,5 meter</a:t>
            </a:r>
          </a:p>
          <a:p>
            <a:endParaRPr lang="nl-NL" dirty="0" smtClean="0"/>
          </a:p>
          <a:p>
            <a:r>
              <a:rPr lang="nl-NL" dirty="0" smtClean="0"/>
              <a:t>Werken op hoogte is risicovol!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 werken op hoogte: waarom ook alweer?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endParaRPr lang="nl-NL" dirty="0" smtClean="0"/>
          </a:p>
          <a:p>
            <a:pPr>
              <a:buNone/>
            </a:pPr>
            <a:r>
              <a:rPr lang="nl-NL" dirty="0" smtClean="0"/>
              <a:t>Risico’s: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Vallen van hoogte</a:t>
            </a:r>
          </a:p>
          <a:p>
            <a:endParaRPr lang="nl-NL" dirty="0" smtClean="0"/>
          </a:p>
          <a:p>
            <a:r>
              <a:rPr lang="nl-NL" dirty="0" smtClean="0"/>
              <a:t>Door een golfplaten dak zakken / vallen</a:t>
            </a:r>
          </a:p>
          <a:p>
            <a:endParaRPr lang="nl-NL" dirty="0" smtClean="0"/>
          </a:p>
          <a:p>
            <a:r>
              <a:rPr lang="nl-NL" dirty="0" smtClean="0"/>
              <a:t>Eventuele asbestbesmetting van jezelf, collega’s en derden bij een calamiteit</a:t>
            </a:r>
          </a:p>
          <a:p>
            <a:pPr>
              <a:buNone/>
            </a:pPr>
            <a:endParaRPr lang="nl-NL" dirty="0" smtClean="0"/>
          </a:p>
          <a:p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Weet je het nog?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363789" cy="4362106"/>
          </a:xfrm>
        </p:spPr>
        <p:txBody>
          <a:bodyPr vert="horz" anchor="t">
            <a:normAutofit/>
          </a:bodyPr>
          <a:lstStyle/>
          <a:p>
            <a:pPr algn="r">
              <a:buNone/>
            </a:pPr>
            <a:r>
              <a:rPr lang="nl-NL" sz="2400" dirty="0" smtClean="0"/>
              <a:t>Een golfplatendak waarschuwt niet. </a:t>
            </a:r>
          </a:p>
          <a:p>
            <a:pPr algn="r">
              <a:buNone/>
            </a:pPr>
            <a:endParaRPr lang="nl-NL" sz="2400" dirty="0" smtClean="0"/>
          </a:p>
          <a:p>
            <a:pPr algn="r">
              <a:buNone/>
            </a:pPr>
            <a:r>
              <a:rPr lang="nl-NL" sz="2400" dirty="0" smtClean="0"/>
              <a:t>Je hoort niets kraken bij te zware belasting. </a:t>
            </a:r>
          </a:p>
          <a:p>
            <a:pPr algn="r">
              <a:buNone/>
            </a:pPr>
            <a:endParaRPr lang="nl-NL" sz="2400" dirty="0" smtClean="0"/>
          </a:p>
          <a:p>
            <a:pPr algn="r">
              <a:buNone/>
            </a:pPr>
            <a:r>
              <a:rPr lang="nl-NL" sz="2400" dirty="0" smtClean="0"/>
              <a:t>Het dak breekt opeens.</a:t>
            </a:r>
          </a:p>
          <a:p>
            <a:pPr algn="r">
              <a:buNone/>
            </a:pPr>
            <a:endParaRPr lang="nl-NL" sz="2800" dirty="0" smtClean="0"/>
          </a:p>
          <a:p>
            <a:pPr algn="r">
              <a:buNone/>
            </a:pPr>
            <a:r>
              <a:rPr lang="nl-NL" sz="2400" b="1" dirty="0" smtClean="0"/>
              <a:t>In de asbestverwijdering zijn er relatief veel ongevallen bekend door vallen van golfplaten daken.</a:t>
            </a:r>
          </a:p>
          <a:p>
            <a:pPr algn="r">
              <a:buNone/>
            </a:pPr>
            <a:r>
              <a:rPr lang="nl-NL" sz="2400" b="1" dirty="0" smtClean="0"/>
              <a:t> 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doen we het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Welk cijfer tussen 1 en 10 geef jij aan het veilig werken op hoogte?</a:t>
            </a:r>
          </a:p>
          <a:p>
            <a:r>
              <a:rPr lang="nl-NL" dirty="0" smtClean="0"/>
              <a:t>Welk cijfer tussen 1 en 10 krijgt het verwijderen van golfplaten daken?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1 staat voor zeer onveilig</a:t>
            </a:r>
          </a:p>
          <a:p>
            <a:pPr lvl="1"/>
            <a:r>
              <a:rPr lang="nl-NL" dirty="0" smtClean="0"/>
              <a:t>10 staat voor heel veilig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Wat is er nodig om een hoger cijfer te bereiken?</a:t>
            </a:r>
          </a:p>
          <a:p>
            <a:endParaRPr lang="nl-NL" dirty="0" smtClean="0"/>
          </a:p>
          <a:p>
            <a:r>
              <a:rPr lang="nl-NL" dirty="0" smtClean="0"/>
              <a:t>Bespreek zowel wat je zelf beter kan doen als wat jouw bedrijf beter kan doen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Maak afspraken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Afspraak </a:t>
            </a:r>
            <a:r>
              <a:rPr lang="nl-NL" smtClean="0"/>
              <a:t>volgende bijeenkomst</a:t>
            </a:r>
          </a:p>
          <a:p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222</Words>
  <Application>Microsoft Macintosh PowerPoint</Application>
  <PresentationFormat>Diavoorstelling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Office-thema</vt:lpstr>
      <vt:lpstr>Veilig in elke Vezel</vt:lpstr>
      <vt:lpstr>toolbox  werken op hoogte</vt:lpstr>
      <vt:lpstr>Wat gaan we doen?</vt:lpstr>
      <vt:lpstr>Toolbox Werken op hoogte</vt:lpstr>
      <vt:lpstr>Veilig werken op hoogte: waarom ook alweer?</vt:lpstr>
      <vt:lpstr>Weet je het nog?</vt:lpstr>
      <vt:lpstr>Hoe doen we het nu?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9</cp:revision>
  <dcterms:created xsi:type="dcterms:W3CDTF">2013-05-20T15:08:55Z</dcterms:created>
  <dcterms:modified xsi:type="dcterms:W3CDTF">2013-05-20T15:09:01Z</dcterms:modified>
</cp:coreProperties>
</file>