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sldIdLst>
    <p:sldId id="269" r:id="rId2"/>
    <p:sldId id="267" r:id="rId3"/>
    <p:sldId id="264" r:id="rId4"/>
    <p:sldId id="268" r:id="rId5"/>
    <p:sldId id="261" r:id="rId6"/>
    <p:sldId id="270" r:id="rId7"/>
    <p:sldId id="271" r:id="rId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30"/>
    <a:srgbClr val="52FF24"/>
    <a:srgbClr val="87E824"/>
    <a:srgbClr val="5657E5"/>
    <a:srgbClr val="585857"/>
    <a:srgbClr val="333333"/>
    <a:srgbClr val="CCCCCC"/>
    <a:srgbClr val="444444"/>
    <a:srgbClr val="F9B723"/>
    <a:srgbClr val="FBD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150" d="100"/>
          <a:sy n="150" d="100"/>
        </p:scale>
        <p:origin x="1064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ELKE VEZEL TELT!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4: veiligheid is ons vak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159000"/>
            <a:ext cx="2057400" cy="20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Wat gaat er nu beter ten opzichte van voor de </a:t>
            </a:r>
            <a:r>
              <a:rPr lang="nl-NL" dirty="0" err="1" smtClean="0"/>
              <a:t>toolboxen</a:t>
            </a:r>
            <a:r>
              <a:rPr lang="nl-NL" dirty="0" smtClean="0"/>
              <a:t> over emissiebeperkende maatregelen?</a:t>
            </a:r>
          </a:p>
          <a:p>
            <a:endParaRPr lang="nl-NL" dirty="0" smtClean="0"/>
          </a:p>
          <a:p>
            <a:r>
              <a:rPr lang="nl-NL" dirty="0" smtClean="0"/>
              <a:t>Afspraken voor de toekomst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err="1" smtClean="0"/>
              <a:t>Toolbox</a:t>
            </a:r>
            <a:r>
              <a:rPr lang="nl-NL" sz="2800" dirty="0" smtClean="0"/>
              <a:t> Emissiebeperkende maatregelen</a:t>
            </a:r>
            <a:endParaRPr lang="nl-NL" sz="2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333333"/>
                </a:solidFill>
              </a:rPr>
              <a:t>De afgelopen periode hebben we gewerkt met:</a:t>
            </a:r>
          </a:p>
          <a:p>
            <a:endParaRPr lang="nl-NL" dirty="0" smtClean="0">
              <a:solidFill>
                <a:srgbClr val="333333"/>
              </a:solidFill>
            </a:endParaRPr>
          </a:p>
          <a:p>
            <a:pPr lvl="0">
              <a:defRPr/>
            </a:pPr>
            <a:r>
              <a:rPr lang="nl-NL" dirty="0" smtClean="0">
                <a:solidFill>
                  <a:srgbClr val="333333"/>
                </a:solidFill>
              </a:rPr>
              <a:t>Afspraak met jezelf</a:t>
            </a:r>
          </a:p>
          <a:p>
            <a:pPr lvl="0">
              <a:defRPr/>
            </a:pPr>
            <a:endParaRPr lang="nl-NL" dirty="0" smtClean="0">
              <a:solidFill>
                <a:srgbClr val="333333"/>
              </a:solidFill>
            </a:endParaRPr>
          </a:p>
          <a:p>
            <a:pPr lvl="0">
              <a:defRPr/>
            </a:pPr>
            <a:r>
              <a:rPr lang="nl-NL" dirty="0" smtClean="0">
                <a:solidFill>
                  <a:srgbClr val="333333"/>
                </a:solidFill>
              </a:rPr>
              <a:t>Stellingen en argumenten voor emissiebeperkende maatregelen</a:t>
            </a:r>
          </a:p>
          <a:p>
            <a:pPr lvl="0">
              <a:defRPr/>
            </a:pPr>
            <a:endParaRPr lang="nl-NL" dirty="0" smtClean="0">
              <a:solidFill>
                <a:srgbClr val="333333"/>
              </a:solidFill>
            </a:endParaRPr>
          </a:p>
          <a:p>
            <a:pPr lvl="0">
              <a:defRPr/>
            </a:pPr>
            <a:r>
              <a:rPr lang="nl-NL" dirty="0" smtClean="0">
                <a:solidFill>
                  <a:srgbClr val="333333"/>
                </a:solidFill>
              </a:rPr>
              <a:t>Aanvulzinnen over ons team</a:t>
            </a:r>
            <a:endParaRPr lang="nl-NL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err="1" smtClean="0"/>
              <a:t>Toolbox</a:t>
            </a:r>
            <a:r>
              <a:rPr lang="nl-NL" sz="2800" dirty="0" smtClean="0"/>
              <a:t> emissiebeperkende maatregelen</a:t>
            </a:r>
            <a:endParaRPr lang="nl-NL" sz="2800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723414" cy="4362106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Wat gaat er nu volgens jou beter bij het toepassen van emissiebeperkende maatregelen? 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Waar moet de komende tijd nog aan gewerkt worden?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Welke afspraken maken we hierover?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Vakmanschap van een </a:t>
            </a:r>
            <a:r>
              <a:rPr lang="nl-NL" dirty="0" err="1" smtClean="0"/>
              <a:t>asbestverwijderaar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we zijn opgeleid en gecertificeerd om </a:t>
            </a:r>
            <a:r>
              <a:rPr lang="nl-NL" u="sng" dirty="0" smtClean="0"/>
              <a:t>veilig</a:t>
            </a:r>
            <a:r>
              <a:rPr lang="nl-NL" dirty="0" smtClean="0"/>
              <a:t> asbest te verwijderen</a:t>
            </a:r>
          </a:p>
          <a:p>
            <a:pPr lvl="1"/>
            <a:r>
              <a:rPr lang="nl-NL" dirty="0" smtClean="0"/>
              <a:t>we worden ingeschakeld om </a:t>
            </a:r>
            <a:r>
              <a:rPr lang="nl-NL" u="sng" dirty="0" smtClean="0"/>
              <a:t>veilig</a:t>
            </a:r>
            <a:r>
              <a:rPr lang="nl-NL" dirty="0" smtClean="0"/>
              <a:t> asbest te verwijderen</a:t>
            </a:r>
          </a:p>
          <a:p>
            <a:pPr lvl="1"/>
            <a:r>
              <a:rPr lang="nl-NL" dirty="0" smtClean="0"/>
              <a:t>emissiebeperkende maatregelen zijn een centraal onderdeel van ons vakmanschap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Nederland wordt veiliger dankzij ons! </a:t>
            </a:r>
          </a:p>
          <a:p>
            <a:endParaRPr lang="nl-NL" dirty="0" smtClean="0"/>
          </a:p>
          <a:p>
            <a:pPr>
              <a:buNone/>
            </a:pPr>
            <a:r>
              <a:rPr lang="nl-NL" sz="2000" dirty="0" smtClean="0"/>
              <a:t>VEILIGHEID IS DE ESSENTIE VAN ONS VAK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Veiligheid is de essentie van ons vak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Emissiebeperkende maatregelen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Eerst denken, dan doen</a:t>
            </a:r>
            <a:r>
              <a:rPr lang="nl-NL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Demonteer het asbesthoudend materiaal in zijn </a:t>
            </a:r>
            <a:r>
              <a:rPr lang="nl-NL" dirty="0" smtClean="0"/>
              <a:t>geheel, als </a:t>
            </a:r>
            <a:r>
              <a:rPr lang="nl-NL" dirty="0"/>
              <a:t>dat mogelijk </a:t>
            </a:r>
            <a:r>
              <a:rPr lang="nl-NL" dirty="0" smtClean="0"/>
              <a:t>is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Als je toch moet breken, breek dan zo weinig </a:t>
            </a:r>
            <a:r>
              <a:rPr lang="nl-NL" dirty="0" smtClean="0"/>
              <a:t>mogelijk en </a:t>
            </a:r>
            <a:r>
              <a:rPr lang="nl-NL" dirty="0"/>
              <a:t>gebruik </a:t>
            </a:r>
            <a:r>
              <a:rPr lang="nl-NL" dirty="0" smtClean="0"/>
              <a:t>bronafzuiging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Impregneer niet-</a:t>
            </a:r>
            <a:r>
              <a:rPr lang="nl-NL" dirty="0" err="1"/>
              <a:t>hechtgebonden</a:t>
            </a:r>
            <a:r>
              <a:rPr lang="nl-NL" dirty="0"/>
              <a:t> of ernstig </a:t>
            </a:r>
            <a:r>
              <a:rPr lang="nl-NL" dirty="0" smtClean="0"/>
              <a:t>verweerde </a:t>
            </a:r>
            <a:r>
              <a:rPr lang="nl-NL" dirty="0" err="1" smtClean="0"/>
              <a:t>hechtgebonden</a:t>
            </a:r>
            <a:r>
              <a:rPr lang="nl-NL" dirty="0" smtClean="0"/>
              <a:t> asbesttoepassingen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Zorg ook dat er zo weinig mogelijk vezels </a:t>
            </a:r>
            <a:r>
              <a:rPr lang="nl-NL" dirty="0" smtClean="0"/>
              <a:t>vrijkomen bij </a:t>
            </a:r>
            <a:r>
              <a:rPr lang="nl-NL" dirty="0"/>
              <a:t>het verpakken van het asbesthoudend materiaal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736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53384"/>
            <a:ext cx="594360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657</TotalTime>
  <Words>207</Words>
  <Application>Microsoft Macintosh PowerPoint</Application>
  <PresentationFormat>Diavoorstelling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Calibri</vt:lpstr>
      <vt:lpstr>Arial</vt:lpstr>
      <vt:lpstr>Veilig in elke Vezel</vt:lpstr>
      <vt:lpstr>toolbox ELKE VEZEL TELT!</vt:lpstr>
      <vt:lpstr>Wat gaan we doen?</vt:lpstr>
      <vt:lpstr>Toolbox Emissiebeperkende maatregelen</vt:lpstr>
      <vt:lpstr>Toolbox emissiebeperkende maatregelen</vt:lpstr>
      <vt:lpstr>Veiligheid is de essentie van ons vak</vt:lpstr>
      <vt:lpstr>Emissiebeperkende maatregelen</vt:lpstr>
      <vt:lpstr>Tot slot</vt:lpstr>
    </vt:vector>
  </TitlesOfParts>
  <Company>Daad en Raad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Microsoft Office-gebruiker</cp:lastModifiedBy>
  <cp:revision>81</cp:revision>
  <cp:lastPrinted>2013-04-12T14:20:03Z</cp:lastPrinted>
  <dcterms:created xsi:type="dcterms:W3CDTF">2013-05-20T15:32:57Z</dcterms:created>
  <dcterms:modified xsi:type="dcterms:W3CDTF">2017-09-15T08:07:47Z</dcterms:modified>
</cp:coreProperties>
</file>