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64" r:id="rId4"/>
    <p:sldId id="261" r:id="rId5"/>
    <p:sldId id="268" r:id="rId6"/>
    <p:sldId id="265" r:id="rId7"/>
    <p:sldId id="259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3: Deco-procedure &amp; adembescherming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De deco-procedure nalopen op het gebruik van adembescherming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Deco-procedure &amp; adembescherming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>
            <a:normAutofit fontScale="70000" lnSpcReduction="20000"/>
          </a:bodyPr>
          <a:lstStyle/>
          <a:p>
            <a:endParaRPr lang="nl-NL" dirty="0" smtClean="0"/>
          </a:p>
          <a:p>
            <a:pPr>
              <a:buNone/>
            </a:pPr>
            <a:r>
              <a:rPr lang="nl-NL" dirty="0" smtClean="0"/>
              <a:t>Deco-procedure zonder transit: </a:t>
            </a:r>
          </a:p>
          <a:p>
            <a:r>
              <a:rPr lang="nl-NL" dirty="0" smtClean="0"/>
              <a:t>doe de puzzels in groepjes van 2 of 3 personen</a:t>
            </a:r>
          </a:p>
          <a:p>
            <a:endParaRPr lang="nl-NL" dirty="0" smtClean="0"/>
          </a:p>
          <a:p>
            <a:r>
              <a:rPr lang="nl-NL" dirty="0" smtClean="0"/>
              <a:t>leg de puzzelstukjes op de juiste volgorde en plek</a:t>
            </a:r>
          </a:p>
          <a:p>
            <a:endParaRPr lang="nl-NL" dirty="0" smtClean="0"/>
          </a:p>
          <a:p>
            <a:r>
              <a:rPr lang="nl-NL" dirty="0" smtClean="0"/>
              <a:t>degene die de puzzel als eerste goed heeft gemaakt, krijgt een pak koeken!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  <a:p>
            <a:endParaRPr lang="nl-NL" b="1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473217"/>
            <a:ext cx="8229600" cy="37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baseline="0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Afbeelding 5" descr="Schermafbeelding 2013-05-04 om 20.55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60" y="4177765"/>
            <a:ext cx="2732425" cy="160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Schermafbeelding 2013-05-04 om 20.55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21" y="4177766"/>
            <a:ext cx="2827646" cy="160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schone ruimte </a:t>
            </a:r>
            <a:r>
              <a:rPr lang="nl-NL" dirty="0" smtClean="0">
                <a:sym typeface="Wingdings"/>
              </a:rPr>
              <a:t> </a:t>
            </a:r>
            <a:r>
              <a:rPr lang="nl-NL" dirty="0" err="1" smtClean="0">
                <a:sym typeface="Wingdings"/>
              </a:rPr>
              <a:t>containment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 descr="Schermafbeelding 2013-05-04 om 20.58.23.png"/>
          <p:cNvPicPr>
            <a:picLocks noChangeAspect="1"/>
          </p:cNvPicPr>
          <p:nvPr/>
        </p:nvPicPr>
        <p:blipFill>
          <a:blip r:embed="rId2"/>
          <a:srcRect t="22754" b="5683"/>
          <a:stretch>
            <a:fillRect/>
          </a:stretch>
        </p:blipFill>
        <p:spPr>
          <a:xfrm>
            <a:off x="770466" y="1837267"/>
            <a:ext cx="7457041" cy="305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</a:t>
            </a:r>
            <a:r>
              <a:rPr lang="nl-NL" dirty="0" err="1" smtClean="0">
                <a:sym typeface="Wingdings"/>
              </a:rPr>
              <a:t>containment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 </a:t>
            </a:r>
            <a:r>
              <a:rPr lang="nl-NL" dirty="0" smtClean="0"/>
              <a:t>schone ruimte </a:t>
            </a:r>
            <a:endParaRPr lang="nl-NL" dirty="0"/>
          </a:p>
        </p:txBody>
      </p:sp>
      <p:pic>
        <p:nvPicPr>
          <p:cNvPr id="4" name="Afbeelding 3" descr="Schermafbeelding 2013-05-04 om 20.59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7" y="1831537"/>
            <a:ext cx="7501467" cy="305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 voornemens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Als er voor jou verbeterpunten zijn bij het goed gebruiken van adembescherming bij de deco-procedure, bedenk dan hoe je die </a:t>
            </a:r>
            <a:r>
              <a:rPr lang="nl-NL" smtClean="0"/>
              <a:t>gaat uitvoeren</a:t>
            </a:r>
          </a:p>
          <a:p>
            <a:endParaRPr lang="nl-NL" dirty="0" smtClean="0"/>
          </a:p>
          <a:p>
            <a:r>
              <a:rPr lang="nl-NL" dirty="0" smtClean="0"/>
              <a:t>Spreek met elkaar af ook als team elkaar scherp te houden hierop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682</TotalTime>
  <Words>125</Words>
  <Application>Microsoft Macintosh PowerPoint</Application>
  <PresentationFormat>Diavoorstelling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Veilig in elke Vezel</vt:lpstr>
      <vt:lpstr>toolbox Adembescherming</vt:lpstr>
      <vt:lpstr>Wat gaan we doen?</vt:lpstr>
      <vt:lpstr>Deco-procedure &amp; adembescherming</vt:lpstr>
      <vt:lpstr>Van schone ruimte  containment </vt:lpstr>
      <vt:lpstr>Van containment  schone ruimte </vt:lpstr>
      <vt:lpstr>Goede voornemens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76</cp:revision>
  <cp:lastPrinted>2013-04-12T14:20:03Z</cp:lastPrinted>
  <dcterms:created xsi:type="dcterms:W3CDTF">2013-05-20T16:39:44Z</dcterms:created>
  <dcterms:modified xsi:type="dcterms:W3CDTF">2013-05-20T16:41:39Z</dcterms:modified>
</cp:coreProperties>
</file>