
<file path=[Content_Types].xml><?xml version="1.0" encoding="utf-8"?>
<Types xmlns="http://schemas.openxmlformats.org/package/2006/content-types">
  <Override PartName="/ppt/slideLayouts/slideLayout1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3"/>
  </p:handoutMasterIdLst>
  <p:sldIdLst>
    <p:sldId id="267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7A20-927D-BB4B-84AD-3CF5B68F7679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4D50-562C-9A4E-B0DB-D38416FCD1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cs typeface="ＭＳ Ｐゴシック" pitchFamily="14" charset="-128"/>
              </a:rPr>
              <a:t>Aanspreken </a:t>
            </a:r>
            <a:r>
              <a:rPr lang="nl-NL" smtClean="0">
                <a:cs typeface="ＭＳ Ｐゴシック" pitchFamily="14" charset="-128"/>
              </a:rPr>
              <a:t>op gedrag</a:t>
            </a:r>
            <a:endParaRPr lang="nl-NL" dirty="0" smtClean="0">
              <a:cs typeface="ＭＳ Ｐゴシック" pitchFamily="1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/>
            <a:r>
              <a:rPr lang="nl-NL" dirty="0" smtClean="0">
                <a:cs typeface="ＭＳ Ｐゴシック" pitchFamily="14" charset="-128"/>
              </a:rPr>
              <a:t>Ik zie dat…. (concrete observatie beschrijven)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Ik denk hierbij dat……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Hoe zie jij dat…..(ander verantwoordelijk maken)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Hoe ga jij er voor zorgen dat je in het vervolg veilig werkt?</a:t>
            </a:r>
          </a:p>
          <a:p>
            <a:pPr marL="609600" indent="-609600"/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Wat  spreken we af?</a:t>
            </a:r>
            <a:br>
              <a:rPr lang="nl-NL" dirty="0" smtClean="0">
                <a:cs typeface="ＭＳ Ｐゴシック" pitchFamily="14" charset="-128"/>
              </a:rPr>
            </a:br>
            <a:endParaRPr lang="nl-NL" dirty="0" smtClean="0">
              <a:cs typeface="ＭＳ Ｐゴシック" pitchFamily="14" charset="-128"/>
            </a:endParaRPr>
          </a:p>
          <a:p>
            <a:pPr marL="609600" indent="-609600">
              <a:buFontTx/>
              <a:buNone/>
            </a:pPr>
            <a:r>
              <a:rPr lang="nl-NL" dirty="0" smtClean="0">
                <a:cs typeface="ＭＳ Ｐゴシック" pitchFamily="14" charset="-128"/>
              </a:rPr>
              <a:t>ALGEMEEN:</a:t>
            </a:r>
            <a:br>
              <a:rPr lang="nl-NL" dirty="0" smtClean="0">
                <a:cs typeface="ＭＳ Ｐゴシック" pitchFamily="14" charset="-128"/>
              </a:rPr>
            </a:br>
            <a:r>
              <a:rPr lang="nl-NL" dirty="0" smtClean="0">
                <a:cs typeface="ＭＳ Ｐゴシック" pitchFamily="14" charset="-128"/>
              </a:rPr>
              <a:t>- Geef ook eens een compliment!</a:t>
            </a:r>
            <a:br>
              <a:rPr lang="nl-NL" dirty="0" smtClean="0">
                <a:cs typeface="ＭＳ Ｐゴシック" pitchFamily="14" charset="-128"/>
              </a:rPr>
            </a:br>
            <a:r>
              <a:rPr lang="nl-NL" dirty="0" smtClean="0">
                <a:cs typeface="ＭＳ Ｐゴシック" pitchFamily="14" charset="-128"/>
              </a:rPr>
              <a:t>- Stel open vragen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375</TotalTime>
  <Words>66</Words>
  <Application>Microsoft Macintosh PowerPoint</Application>
  <PresentationFormat>Diavoorstelling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Veilig in elke Vezel</vt:lpstr>
      <vt:lpstr>Aanspreken op gedrag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18</cp:revision>
  <cp:lastPrinted>2013-05-07T11:08:28Z</cp:lastPrinted>
  <dcterms:created xsi:type="dcterms:W3CDTF">2013-05-20T17:47:55Z</dcterms:created>
  <dcterms:modified xsi:type="dcterms:W3CDTF">2013-05-20T17:48:31Z</dcterms:modified>
</cp:coreProperties>
</file>